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Montserrat"/>
      <p:regular r:id="rId11"/>
      <p:bold r:id="rId12"/>
      <p:italic r:id="rId13"/>
      <p:boldItalic r:id="rId14"/>
    </p:embeddedFont>
    <p:embeddedFont>
      <p:font typeface="Montserrat Medium"/>
      <p:regular r:id="rId15"/>
      <p:bold r:id="rId16"/>
      <p:italic r:id="rId17"/>
      <p:boldItalic r:id="rId18"/>
    </p:embeddedFont>
    <p:embeddedFont>
      <p:font typeface="Montserrat ExtraBold"/>
      <p:bold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ExtraBold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font" Target="fonts/Montserrat-regular.fntdata"/><Relationship Id="rId10" Type="http://schemas.openxmlformats.org/officeDocument/2006/relationships/slide" Target="slides/slide5.xml"/><Relationship Id="rId13" Type="http://schemas.openxmlformats.org/officeDocument/2006/relationships/font" Target="fonts/Montserrat-italic.fntdata"/><Relationship Id="rId12" Type="http://schemas.openxmlformats.org/officeDocument/2006/relationships/font" Target="fonts/Montserrat-bold.fntdata"/><Relationship Id="rId15" Type="http://schemas.openxmlformats.org/officeDocument/2006/relationships/font" Target="fonts/MontserratMedium-regular.fntdata"/><Relationship Id="rId14" Type="http://schemas.openxmlformats.org/officeDocument/2006/relationships/font" Target="fonts/Montserrat-boldItalic.fntdata"/><Relationship Id="rId17" Type="http://schemas.openxmlformats.org/officeDocument/2006/relationships/font" Target="fonts/MontserratMedium-italic.fntdata"/><Relationship Id="rId16" Type="http://schemas.openxmlformats.org/officeDocument/2006/relationships/font" Target="fonts/MontserratMedium-bold.fntdata"/><Relationship Id="rId19" Type="http://schemas.openxmlformats.org/officeDocument/2006/relationships/font" Target="fonts/MontserratExtraBold-bold.fntdata"/><Relationship Id="rId18" Type="http://schemas.openxmlformats.org/officeDocument/2006/relationships/font" Target="fonts/MontserratMedium-boldItalic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de23c6ca17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de23c6ca17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de23c6ca17_0_23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de23c6ca17_0_2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de23c6ca17_0_23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de23c6ca17_0_23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de96e1f0a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de96e1f0a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1"/>
          <p:cNvSpPr txBox="1"/>
          <p:nvPr>
            <p:ph hasCustomPrompt="1" type="title"/>
          </p:nvPr>
        </p:nvSpPr>
        <p:spPr>
          <a:xfrm>
            <a:off x="1920750" y="1634425"/>
            <a:ext cx="5302500" cy="11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9" name="Google Shape;39;p11"/>
          <p:cNvSpPr txBox="1"/>
          <p:nvPr>
            <p:ph idx="1" type="body"/>
          </p:nvPr>
        </p:nvSpPr>
        <p:spPr>
          <a:xfrm>
            <a:off x="2786550" y="3094475"/>
            <a:ext cx="3570900" cy="56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42900" lvl="1" marL="914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2pPr>
            <a:lvl3pPr indent="-342900" lvl="2" marL="1371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3pPr>
            <a:lvl4pPr indent="-342900" lvl="3" marL="18288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 sz="1800">
                <a:solidFill>
                  <a:schemeClr val="accent1"/>
                </a:solidFill>
              </a:defRPr>
            </a:lvl4pPr>
            <a:lvl5pPr indent="-342900" lvl="4" marL="22860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5pPr>
            <a:lvl6pPr indent="-342900" lvl="5" marL="27432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6pPr>
            <a:lvl7pPr indent="-342900" lvl="6" marL="3200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 sz="1800">
                <a:solidFill>
                  <a:schemeClr val="accent1"/>
                </a:solidFill>
              </a:defRPr>
            </a:lvl7pPr>
            <a:lvl8pPr indent="-342900" lvl="7" marL="3657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8pPr>
            <a:lvl9pPr indent="-342900" lvl="8" marL="41148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ullet Points">
  <p:cSld name="CAPTION_ONLY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" name="Google Shape;43;p13"/>
          <p:cNvSpPr txBox="1"/>
          <p:nvPr>
            <p:ph idx="1" type="body"/>
          </p:nvPr>
        </p:nvSpPr>
        <p:spPr>
          <a:xfrm>
            <a:off x="938500" y="1246025"/>
            <a:ext cx="7172100" cy="30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1625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1pPr>
            <a:lvl2pPr indent="-301625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2pPr>
            <a:lvl3pPr indent="-301625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3pPr>
            <a:lvl4pPr indent="-301625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4pPr>
            <a:lvl5pPr indent="-301625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5pPr>
            <a:lvl6pPr indent="-301625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6pPr>
            <a:lvl7pPr indent="-301625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7pPr>
            <a:lvl8pPr indent="-301625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8pPr>
            <a:lvl9pPr indent="-301625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SECTION_TITLE_AND_DESCRIPTION_1_1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4"/>
          <p:cNvSpPr txBox="1"/>
          <p:nvPr>
            <p:ph type="title"/>
          </p:nvPr>
        </p:nvSpPr>
        <p:spPr>
          <a:xfrm>
            <a:off x="3538497" y="2615575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14"/>
          <p:cNvSpPr txBox="1"/>
          <p:nvPr>
            <p:ph idx="1" type="subTitle"/>
          </p:nvPr>
        </p:nvSpPr>
        <p:spPr>
          <a:xfrm>
            <a:off x="3538497" y="3148075"/>
            <a:ext cx="20670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14"/>
          <p:cNvSpPr txBox="1"/>
          <p:nvPr>
            <p:ph idx="2" type="title"/>
          </p:nvPr>
        </p:nvSpPr>
        <p:spPr>
          <a:xfrm>
            <a:off x="6028553" y="2615575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14"/>
          <p:cNvSpPr txBox="1"/>
          <p:nvPr>
            <p:ph idx="3" type="subTitle"/>
          </p:nvPr>
        </p:nvSpPr>
        <p:spPr>
          <a:xfrm>
            <a:off x="6028553" y="3148075"/>
            <a:ext cx="20670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9" name="Google Shape;49;p14"/>
          <p:cNvSpPr txBox="1"/>
          <p:nvPr>
            <p:ph idx="4" type="title"/>
          </p:nvPr>
        </p:nvSpPr>
        <p:spPr>
          <a:xfrm>
            <a:off x="1048447" y="2615575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0" name="Google Shape;50;p14"/>
          <p:cNvSpPr txBox="1"/>
          <p:nvPr>
            <p:ph idx="5" type="subTitle"/>
          </p:nvPr>
        </p:nvSpPr>
        <p:spPr>
          <a:xfrm>
            <a:off x="1048447" y="3148075"/>
            <a:ext cx="20670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14"/>
          <p:cNvSpPr txBox="1"/>
          <p:nvPr>
            <p:ph hasCustomPrompt="1" idx="6" type="title"/>
          </p:nvPr>
        </p:nvSpPr>
        <p:spPr>
          <a:xfrm>
            <a:off x="1048450" y="1770700"/>
            <a:ext cx="2067000" cy="72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4"/>
          <p:cNvSpPr txBox="1"/>
          <p:nvPr>
            <p:ph hasCustomPrompt="1" idx="7" type="title"/>
          </p:nvPr>
        </p:nvSpPr>
        <p:spPr>
          <a:xfrm>
            <a:off x="3538500" y="1770700"/>
            <a:ext cx="2067000" cy="72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3" name="Google Shape;53;p14"/>
          <p:cNvSpPr txBox="1"/>
          <p:nvPr>
            <p:ph hasCustomPrompt="1" idx="8" type="title"/>
          </p:nvPr>
        </p:nvSpPr>
        <p:spPr>
          <a:xfrm>
            <a:off x="6028550" y="1770700"/>
            <a:ext cx="2067000" cy="72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">
  <p:cSld name="TITL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/>
          <p:nvPr>
            <p:ph type="ctrTitle"/>
          </p:nvPr>
        </p:nvSpPr>
        <p:spPr>
          <a:xfrm>
            <a:off x="4285500" y="2832875"/>
            <a:ext cx="3657300" cy="644700"/>
          </a:xfrm>
          <a:prstGeom prst="rect">
            <a:avLst/>
          </a:prstGeom>
          <a:effectLst>
            <a:outerShdw blurRad="57150" rotWithShape="0" algn="bl" dir="5400000" dist="19050">
              <a:srgbClr val="76A5AF">
                <a:alpha val="88000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b="1" sz="6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6" name="Google Shape;56;p15"/>
          <p:cNvSpPr txBox="1"/>
          <p:nvPr>
            <p:ph idx="1" type="subTitle"/>
          </p:nvPr>
        </p:nvSpPr>
        <p:spPr>
          <a:xfrm>
            <a:off x="4144050" y="3549850"/>
            <a:ext cx="3940200" cy="4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6"/>
          <p:cNvSpPr txBox="1"/>
          <p:nvPr>
            <p:ph type="ctrTitle"/>
          </p:nvPr>
        </p:nvSpPr>
        <p:spPr>
          <a:xfrm>
            <a:off x="1850525" y="1157925"/>
            <a:ext cx="5442900" cy="260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9" name="Google Shape;59;p16"/>
          <p:cNvSpPr txBox="1"/>
          <p:nvPr>
            <p:ph idx="1" type="subTitle"/>
          </p:nvPr>
        </p:nvSpPr>
        <p:spPr>
          <a:xfrm>
            <a:off x="2481900" y="3945600"/>
            <a:ext cx="4180200" cy="4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Columns">
  <p:cSld name="SECTION_TITLE_AND_DESCRIPTION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7"/>
          <p:cNvSpPr txBox="1"/>
          <p:nvPr>
            <p:ph type="title"/>
          </p:nvPr>
        </p:nvSpPr>
        <p:spPr>
          <a:xfrm>
            <a:off x="1937338" y="2463175"/>
            <a:ext cx="23901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2" name="Google Shape;62;p17"/>
          <p:cNvSpPr txBox="1"/>
          <p:nvPr>
            <p:ph idx="1" type="subTitle"/>
          </p:nvPr>
        </p:nvSpPr>
        <p:spPr>
          <a:xfrm>
            <a:off x="1937338" y="3148075"/>
            <a:ext cx="23901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3" name="Google Shape;63;p17"/>
          <p:cNvSpPr txBox="1"/>
          <p:nvPr>
            <p:ph idx="2" type="title"/>
          </p:nvPr>
        </p:nvSpPr>
        <p:spPr>
          <a:xfrm>
            <a:off x="4816563" y="2463175"/>
            <a:ext cx="23901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4" name="Google Shape;64;p17"/>
          <p:cNvSpPr txBox="1"/>
          <p:nvPr>
            <p:ph idx="3" type="subTitle"/>
          </p:nvPr>
        </p:nvSpPr>
        <p:spPr>
          <a:xfrm>
            <a:off x="4816563" y="3148075"/>
            <a:ext cx="23901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17"/>
          <p:cNvSpPr txBox="1"/>
          <p:nvPr>
            <p:ph idx="4"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 ">
  <p:cSld name="SECTION_TITLE_AND_DESCRIPTION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/>
          <p:nvPr>
            <p:ph type="title"/>
          </p:nvPr>
        </p:nvSpPr>
        <p:spPr>
          <a:xfrm>
            <a:off x="3538497" y="2767975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8" name="Google Shape;68;p18"/>
          <p:cNvSpPr txBox="1"/>
          <p:nvPr>
            <p:ph idx="1" type="subTitle"/>
          </p:nvPr>
        </p:nvSpPr>
        <p:spPr>
          <a:xfrm>
            <a:off x="3538497" y="3452875"/>
            <a:ext cx="20670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9" name="Google Shape;69;p18"/>
          <p:cNvSpPr txBox="1"/>
          <p:nvPr>
            <p:ph idx="2" type="title"/>
          </p:nvPr>
        </p:nvSpPr>
        <p:spPr>
          <a:xfrm>
            <a:off x="6028553" y="2767975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0" name="Google Shape;70;p18"/>
          <p:cNvSpPr txBox="1"/>
          <p:nvPr>
            <p:ph idx="3" type="subTitle"/>
          </p:nvPr>
        </p:nvSpPr>
        <p:spPr>
          <a:xfrm>
            <a:off x="6028553" y="3452875"/>
            <a:ext cx="20670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1" name="Google Shape;71;p18"/>
          <p:cNvSpPr txBox="1"/>
          <p:nvPr>
            <p:ph idx="4"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2" name="Google Shape;72;p18"/>
          <p:cNvSpPr txBox="1"/>
          <p:nvPr>
            <p:ph idx="5" type="title"/>
          </p:nvPr>
        </p:nvSpPr>
        <p:spPr>
          <a:xfrm>
            <a:off x="1048447" y="2767975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3" name="Google Shape;73;p18"/>
          <p:cNvSpPr txBox="1"/>
          <p:nvPr>
            <p:ph idx="6" type="subTitle"/>
          </p:nvPr>
        </p:nvSpPr>
        <p:spPr>
          <a:xfrm>
            <a:off x="1048447" y="3452875"/>
            <a:ext cx="20670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">
  <p:cSld name="TITLE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/>
          <p:nvPr>
            <p:ph type="ctrTitle"/>
          </p:nvPr>
        </p:nvSpPr>
        <p:spPr>
          <a:xfrm>
            <a:off x="1273500" y="1369000"/>
            <a:ext cx="6597000" cy="21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6" name="Google Shape;76;p19"/>
          <p:cNvSpPr txBox="1"/>
          <p:nvPr>
            <p:ph idx="1" type="subTitle"/>
          </p:nvPr>
        </p:nvSpPr>
        <p:spPr>
          <a:xfrm>
            <a:off x="2481900" y="2519525"/>
            <a:ext cx="4180200" cy="4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">
  <p:cSld name="CAPTION_ONL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/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3762670" y="3177750"/>
            <a:ext cx="3068700" cy="59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3"/>
          <p:cNvSpPr txBox="1"/>
          <p:nvPr>
            <p:ph hasCustomPrompt="1" idx="2" type="title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  <a:effectLst>
            <a:outerShdw blurRad="114300" rotWithShape="0" algn="bl" dir="6360000" dist="28575">
              <a:schemeClr val="accent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>
            <a:off x="3762670" y="3720650"/>
            <a:ext cx="3068700" cy="4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1">
  <p:cSld name="CAPTION_ONLY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1"/>
          <p:cNvSpPr txBox="1"/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2">
  <p:cSld name="CAPTION_ONLY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2"/>
          <p:cNvSpPr txBox="1"/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3">
  <p:cSld name="CAPTION_ONLY_1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3"/>
          <p:cNvSpPr txBox="1"/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Lists">
  <p:cSld name="SECTION_TITLE_AND_DESCRIPTION_1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4"/>
          <p:cNvSpPr txBox="1"/>
          <p:nvPr>
            <p:ph type="title"/>
          </p:nvPr>
        </p:nvSpPr>
        <p:spPr>
          <a:xfrm>
            <a:off x="938500" y="445025"/>
            <a:ext cx="49647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7" name="Google Shape;87;p24"/>
          <p:cNvSpPr txBox="1"/>
          <p:nvPr>
            <p:ph idx="1" type="body"/>
          </p:nvPr>
        </p:nvSpPr>
        <p:spPr>
          <a:xfrm>
            <a:off x="1067241" y="2651775"/>
            <a:ext cx="3258900" cy="17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8" name="Google Shape;88;p24"/>
          <p:cNvSpPr txBox="1"/>
          <p:nvPr>
            <p:ph idx="2" type="body"/>
          </p:nvPr>
        </p:nvSpPr>
        <p:spPr>
          <a:xfrm>
            <a:off x="4673852" y="2651775"/>
            <a:ext cx="3258900" cy="17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24"/>
          <p:cNvSpPr txBox="1"/>
          <p:nvPr>
            <p:ph idx="3" type="title"/>
          </p:nvPr>
        </p:nvSpPr>
        <p:spPr>
          <a:xfrm>
            <a:off x="1213499" y="1955125"/>
            <a:ext cx="32589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0" name="Google Shape;90;p24"/>
          <p:cNvSpPr txBox="1"/>
          <p:nvPr>
            <p:ph idx="4" type="title"/>
          </p:nvPr>
        </p:nvSpPr>
        <p:spPr>
          <a:xfrm>
            <a:off x="4820099" y="1955125"/>
            <a:ext cx="32589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Columns">
  <p:cSld name="TITLE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5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3" name="Google Shape;93;p25"/>
          <p:cNvSpPr txBox="1"/>
          <p:nvPr>
            <p:ph idx="2" type="title"/>
          </p:nvPr>
        </p:nvSpPr>
        <p:spPr>
          <a:xfrm>
            <a:off x="898386" y="3052625"/>
            <a:ext cx="16716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4" name="Google Shape;94;p25"/>
          <p:cNvSpPr txBox="1"/>
          <p:nvPr>
            <p:ph idx="1" type="subTitle"/>
          </p:nvPr>
        </p:nvSpPr>
        <p:spPr>
          <a:xfrm>
            <a:off x="898389" y="3558837"/>
            <a:ext cx="1671600" cy="11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5" name="Google Shape;95;p25"/>
          <p:cNvSpPr txBox="1"/>
          <p:nvPr>
            <p:ph idx="3" type="title"/>
          </p:nvPr>
        </p:nvSpPr>
        <p:spPr>
          <a:xfrm>
            <a:off x="2790261" y="3052625"/>
            <a:ext cx="16716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6" name="Google Shape;96;p25"/>
          <p:cNvSpPr txBox="1"/>
          <p:nvPr>
            <p:ph idx="4" type="subTitle"/>
          </p:nvPr>
        </p:nvSpPr>
        <p:spPr>
          <a:xfrm>
            <a:off x="2790264" y="3558837"/>
            <a:ext cx="1671600" cy="11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7" name="Google Shape;97;p25"/>
          <p:cNvSpPr txBox="1"/>
          <p:nvPr>
            <p:ph idx="5" type="title"/>
          </p:nvPr>
        </p:nvSpPr>
        <p:spPr>
          <a:xfrm>
            <a:off x="4682136" y="3052625"/>
            <a:ext cx="16716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8" name="Google Shape;98;p25"/>
          <p:cNvSpPr txBox="1"/>
          <p:nvPr>
            <p:ph idx="6" type="subTitle"/>
          </p:nvPr>
        </p:nvSpPr>
        <p:spPr>
          <a:xfrm>
            <a:off x="4682139" y="3558837"/>
            <a:ext cx="1671600" cy="11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9" name="Google Shape;99;p25"/>
          <p:cNvSpPr txBox="1"/>
          <p:nvPr>
            <p:ph idx="7" type="title"/>
          </p:nvPr>
        </p:nvSpPr>
        <p:spPr>
          <a:xfrm>
            <a:off x="6574011" y="3052625"/>
            <a:ext cx="16716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0" name="Google Shape;100;p25"/>
          <p:cNvSpPr txBox="1"/>
          <p:nvPr>
            <p:ph idx="8" type="subTitle"/>
          </p:nvPr>
        </p:nvSpPr>
        <p:spPr>
          <a:xfrm>
            <a:off x="6574014" y="3558837"/>
            <a:ext cx="1671600" cy="11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Numbers">
  <p:cSld name="CAPTION_ONLY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6"/>
          <p:cNvSpPr txBox="1"/>
          <p:nvPr>
            <p:ph hasCustomPrompt="1" type="title"/>
          </p:nvPr>
        </p:nvSpPr>
        <p:spPr>
          <a:xfrm>
            <a:off x="4996800" y="661843"/>
            <a:ext cx="3159300" cy="72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3" name="Google Shape;103;p26"/>
          <p:cNvSpPr txBox="1"/>
          <p:nvPr>
            <p:ph idx="1" type="subTitle"/>
          </p:nvPr>
        </p:nvSpPr>
        <p:spPr>
          <a:xfrm>
            <a:off x="4911000" y="1265850"/>
            <a:ext cx="3330900" cy="41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04" name="Google Shape;104;p26"/>
          <p:cNvSpPr txBox="1"/>
          <p:nvPr>
            <p:ph hasCustomPrompt="1" idx="2" type="title"/>
          </p:nvPr>
        </p:nvSpPr>
        <p:spPr>
          <a:xfrm>
            <a:off x="4996800" y="2099193"/>
            <a:ext cx="3159300" cy="72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5" name="Google Shape;105;p26"/>
          <p:cNvSpPr txBox="1"/>
          <p:nvPr>
            <p:ph idx="3" type="subTitle"/>
          </p:nvPr>
        </p:nvSpPr>
        <p:spPr>
          <a:xfrm>
            <a:off x="4911000" y="2703200"/>
            <a:ext cx="3330900" cy="41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06" name="Google Shape;106;p26"/>
          <p:cNvSpPr txBox="1"/>
          <p:nvPr>
            <p:ph hasCustomPrompt="1" idx="4" type="title"/>
          </p:nvPr>
        </p:nvSpPr>
        <p:spPr>
          <a:xfrm>
            <a:off x="4996800" y="3536543"/>
            <a:ext cx="3159300" cy="72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7" name="Google Shape;107;p26"/>
          <p:cNvSpPr txBox="1"/>
          <p:nvPr>
            <p:ph idx="5" type="subTitle"/>
          </p:nvPr>
        </p:nvSpPr>
        <p:spPr>
          <a:xfrm>
            <a:off x="4911000" y="4140550"/>
            <a:ext cx="3330900" cy="41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ix Columns  ">
  <p:cSld name="SECTION_TITLE_AND_DESCRIPTION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7"/>
          <p:cNvSpPr txBox="1"/>
          <p:nvPr>
            <p:ph type="title"/>
          </p:nvPr>
        </p:nvSpPr>
        <p:spPr>
          <a:xfrm>
            <a:off x="3538497" y="1818541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0" name="Google Shape;110;p27"/>
          <p:cNvSpPr txBox="1"/>
          <p:nvPr>
            <p:ph idx="1" type="subTitle"/>
          </p:nvPr>
        </p:nvSpPr>
        <p:spPr>
          <a:xfrm>
            <a:off x="3538498" y="2324765"/>
            <a:ext cx="2067000" cy="6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1" name="Google Shape;111;p27"/>
          <p:cNvSpPr txBox="1"/>
          <p:nvPr>
            <p:ph idx="2" type="title"/>
          </p:nvPr>
        </p:nvSpPr>
        <p:spPr>
          <a:xfrm>
            <a:off x="6028553" y="1818541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2" name="Google Shape;112;p27"/>
          <p:cNvSpPr txBox="1"/>
          <p:nvPr>
            <p:ph idx="3" type="subTitle"/>
          </p:nvPr>
        </p:nvSpPr>
        <p:spPr>
          <a:xfrm>
            <a:off x="6028552" y="2324765"/>
            <a:ext cx="2067000" cy="6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3" name="Google Shape;113;p27"/>
          <p:cNvSpPr txBox="1"/>
          <p:nvPr>
            <p:ph idx="4"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27"/>
          <p:cNvSpPr txBox="1"/>
          <p:nvPr>
            <p:ph idx="5" type="title"/>
          </p:nvPr>
        </p:nvSpPr>
        <p:spPr>
          <a:xfrm>
            <a:off x="1048447" y="1818541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5" name="Google Shape;115;p27"/>
          <p:cNvSpPr txBox="1"/>
          <p:nvPr>
            <p:ph idx="6" type="subTitle"/>
          </p:nvPr>
        </p:nvSpPr>
        <p:spPr>
          <a:xfrm>
            <a:off x="1048450" y="2324765"/>
            <a:ext cx="2067000" cy="6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6" name="Google Shape;116;p27"/>
          <p:cNvSpPr txBox="1"/>
          <p:nvPr>
            <p:ph idx="7" type="title"/>
          </p:nvPr>
        </p:nvSpPr>
        <p:spPr>
          <a:xfrm>
            <a:off x="3538497" y="3325035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7" name="Google Shape;117;p27"/>
          <p:cNvSpPr txBox="1"/>
          <p:nvPr>
            <p:ph idx="8" type="subTitle"/>
          </p:nvPr>
        </p:nvSpPr>
        <p:spPr>
          <a:xfrm>
            <a:off x="3538498" y="3831259"/>
            <a:ext cx="2067000" cy="6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8" name="Google Shape;118;p27"/>
          <p:cNvSpPr txBox="1"/>
          <p:nvPr>
            <p:ph idx="9" type="title"/>
          </p:nvPr>
        </p:nvSpPr>
        <p:spPr>
          <a:xfrm>
            <a:off x="6028553" y="3325035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9" name="Google Shape;119;p27"/>
          <p:cNvSpPr txBox="1"/>
          <p:nvPr>
            <p:ph idx="13" type="subTitle"/>
          </p:nvPr>
        </p:nvSpPr>
        <p:spPr>
          <a:xfrm>
            <a:off x="6028552" y="3831259"/>
            <a:ext cx="2067000" cy="6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0" name="Google Shape;120;p27"/>
          <p:cNvSpPr txBox="1"/>
          <p:nvPr>
            <p:ph idx="14" type="title"/>
          </p:nvPr>
        </p:nvSpPr>
        <p:spPr>
          <a:xfrm>
            <a:off x="1048447" y="3325035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" name="Google Shape;121;p27"/>
          <p:cNvSpPr txBox="1"/>
          <p:nvPr>
            <p:ph idx="15" type="subTitle"/>
          </p:nvPr>
        </p:nvSpPr>
        <p:spPr>
          <a:xfrm>
            <a:off x="1048450" y="3831259"/>
            <a:ext cx="2067000" cy="6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Columns 1">
  <p:cSld name="TITLE_1_1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8"/>
          <p:cNvSpPr txBox="1"/>
          <p:nvPr>
            <p:ph type="title"/>
          </p:nvPr>
        </p:nvSpPr>
        <p:spPr>
          <a:xfrm>
            <a:off x="938500" y="445025"/>
            <a:ext cx="50436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4" name="Google Shape;124;p28"/>
          <p:cNvSpPr txBox="1"/>
          <p:nvPr>
            <p:ph idx="2" type="title"/>
          </p:nvPr>
        </p:nvSpPr>
        <p:spPr>
          <a:xfrm>
            <a:off x="1338238" y="2359825"/>
            <a:ext cx="2727600" cy="3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5" name="Google Shape;125;p28"/>
          <p:cNvSpPr txBox="1"/>
          <p:nvPr>
            <p:ph idx="1" type="subTitle"/>
          </p:nvPr>
        </p:nvSpPr>
        <p:spPr>
          <a:xfrm>
            <a:off x="1338238" y="1713051"/>
            <a:ext cx="2727600" cy="6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28"/>
          <p:cNvSpPr txBox="1"/>
          <p:nvPr>
            <p:ph idx="3" type="title"/>
          </p:nvPr>
        </p:nvSpPr>
        <p:spPr>
          <a:xfrm>
            <a:off x="1338238" y="3988950"/>
            <a:ext cx="2727600" cy="3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7" name="Google Shape;127;p28"/>
          <p:cNvSpPr txBox="1"/>
          <p:nvPr>
            <p:ph idx="4" type="subTitle"/>
          </p:nvPr>
        </p:nvSpPr>
        <p:spPr>
          <a:xfrm>
            <a:off x="1338238" y="3342176"/>
            <a:ext cx="2727600" cy="6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Google Shape;128;p28"/>
          <p:cNvSpPr txBox="1"/>
          <p:nvPr>
            <p:ph idx="5" type="title"/>
          </p:nvPr>
        </p:nvSpPr>
        <p:spPr>
          <a:xfrm>
            <a:off x="5078163" y="2359825"/>
            <a:ext cx="2727600" cy="3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9" name="Google Shape;129;p28"/>
          <p:cNvSpPr txBox="1"/>
          <p:nvPr>
            <p:ph idx="6" type="subTitle"/>
          </p:nvPr>
        </p:nvSpPr>
        <p:spPr>
          <a:xfrm>
            <a:off x="5078163" y="1713051"/>
            <a:ext cx="2727600" cy="6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0" name="Google Shape;130;p28"/>
          <p:cNvSpPr txBox="1"/>
          <p:nvPr>
            <p:ph idx="7" type="title"/>
          </p:nvPr>
        </p:nvSpPr>
        <p:spPr>
          <a:xfrm>
            <a:off x="5078163" y="3988950"/>
            <a:ext cx="2727600" cy="3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1" name="Google Shape;131;p28"/>
          <p:cNvSpPr txBox="1"/>
          <p:nvPr>
            <p:ph idx="8" type="subTitle"/>
          </p:nvPr>
        </p:nvSpPr>
        <p:spPr>
          <a:xfrm>
            <a:off x="5078163" y="3342176"/>
            <a:ext cx="2727600" cy="6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">
  <p:cSld name="SECTION_TITLE_AND_DESCRIPTION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9"/>
          <p:cNvSpPr txBox="1"/>
          <p:nvPr>
            <p:ph idx="1" type="subTitle"/>
          </p:nvPr>
        </p:nvSpPr>
        <p:spPr>
          <a:xfrm>
            <a:off x="5817050" y="2435925"/>
            <a:ext cx="2556300" cy="204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4" name="Google Shape;134;p29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1">
  <p:cSld name="TITLE_ONL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0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7" name="Google Shape;137;p30"/>
          <p:cNvSpPr txBox="1"/>
          <p:nvPr>
            <p:ph idx="1" type="subTitle"/>
          </p:nvPr>
        </p:nvSpPr>
        <p:spPr>
          <a:xfrm>
            <a:off x="938500" y="2435925"/>
            <a:ext cx="2556300" cy="204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4"/>
          <p:cNvSpPr txBox="1"/>
          <p:nvPr>
            <p:ph idx="1" type="body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2">
  <p:cSld name="CAPTION_ONLY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1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0" name="Google Shape;140;p31"/>
          <p:cNvSpPr txBox="1"/>
          <p:nvPr>
            <p:ph idx="1" type="subTitle"/>
          </p:nvPr>
        </p:nvSpPr>
        <p:spPr>
          <a:xfrm>
            <a:off x="5817050" y="2435925"/>
            <a:ext cx="2556300" cy="204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">
  <p:cSld name="SECTION_HEADER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2"/>
          <p:cNvSpPr txBox="1"/>
          <p:nvPr>
            <p:ph type="title"/>
          </p:nvPr>
        </p:nvSpPr>
        <p:spPr>
          <a:xfrm>
            <a:off x="2062800" y="2442050"/>
            <a:ext cx="5018400" cy="59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3" name="Google Shape;143;p32"/>
          <p:cNvSpPr txBox="1"/>
          <p:nvPr>
            <p:ph idx="1" type="subTitle"/>
          </p:nvPr>
        </p:nvSpPr>
        <p:spPr>
          <a:xfrm>
            <a:off x="2896500" y="3391325"/>
            <a:ext cx="3351000" cy="119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 + Credits">
  <p:cSld name="SECTION_HEADER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3"/>
          <p:cNvSpPr txBox="1"/>
          <p:nvPr>
            <p:ph type="title"/>
          </p:nvPr>
        </p:nvSpPr>
        <p:spPr>
          <a:xfrm>
            <a:off x="924870" y="760375"/>
            <a:ext cx="3068700" cy="59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6" name="Google Shape;146;p33"/>
          <p:cNvSpPr txBox="1"/>
          <p:nvPr>
            <p:ph idx="1" type="subTitle"/>
          </p:nvPr>
        </p:nvSpPr>
        <p:spPr>
          <a:xfrm>
            <a:off x="924875" y="1684275"/>
            <a:ext cx="3305400" cy="109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47" name="Google Shape;147;p33"/>
          <p:cNvSpPr txBox="1"/>
          <p:nvPr/>
        </p:nvSpPr>
        <p:spPr>
          <a:xfrm>
            <a:off x="924875" y="3570000"/>
            <a:ext cx="33054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CREDITS: This presentation template was created by </a:t>
            </a:r>
            <a:r>
              <a:rPr lang="es" sz="1000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s" sz="10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including icons by </a:t>
            </a:r>
            <a:r>
              <a:rPr lang="es" sz="1000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s" sz="10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and infographics &amp; images by </a:t>
            </a:r>
            <a:r>
              <a:rPr lang="es" sz="1000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s" sz="10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. </a:t>
            </a:r>
            <a:endParaRPr sz="1000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ullet points 1">
  <p:cSld name="SECTION_TITLE_AND_DESCRIPTION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4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0" name="Google Shape;150;p34"/>
          <p:cNvSpPr txBox="1"/>
          <p:nvPr>
            <p:ph idx="1" type="body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list">
  <p:cSld name="TITLE_AND_TWO_COLUMNS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5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3" name="Google Shape;153;p35"/>
          <p:cNvSpPr txBox="1"/>
          <p:nvPr>
            <p:ph idx="1" type="body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5"/>
          <p:cNvSpPr txBox="1"/>
          <p:nvPr>
            <p:ph idx="1" type="body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" name="Google Shape;21;p5"/>
          <p:cNvSpPr txBox="1"/>
          <p:nvPr>
            <p:ph idx="2" type="body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7"/>
          <p:cNvSpPr txBox="1"/>
          <p:nvPr>
            <p:ph type="title"/>
          </p:nvPr>
        </p:nvSpPr>
        <p:spPr>
          <a:xfrm>
            <a:off x="5337175" y="1297125"/>
            <a:ext cx="2837400" cy="125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" name="Google Shape;26;p7"/>
          <p:cNvSpPr txBox="1"/>
          <p:nvPr>
            <p:ph idx="1" type="body"/>
          </p:nvPr>
        </p:nvSpPr>
        <p:spPr>
          <a:xfrm>
            <a:off x="5337175" y="2593875"/>
            <a:ext cx="2837400" cy="12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indent="-3302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indent="-3302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indent="-3302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indent="-3302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indent="-3302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indent="-3302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indent="-3302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8"/>
          <p:cNvSpPr txBox="1"/>
          <p:nvPr>
            <p:ph type="title"/>
          </p:nvPr>
        </p:nvSpPr>
        <p:spPr>
          <a:xfrm>
            <a:off x="929477" y="436183"/>
            <a:ext cx="2746500" cy="409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9pPr>
          </a:lstStyle>
          <a:p/>
        </p:txBody>
      </p:sp>
      <p:pic>
        <p:nvPicPr>
          <p:cNvPr id="29" name="Google Shape;29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3278924" y="414050"/>
            <a:ext cx="7626551" cy="2883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30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5400000">
            <a:off x="4822414" y="-351911"/>
            <a:ext cx="9309797" cy="352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/>
          <p:nvPr>
            <p:ph idx="1" type="subTitle"/>
          </p:nvPr>
        </p:nvSpPr>
        <p:spPr>
          <a:xfrm>
            <a:off x="938500" y="1769575"/>
            <a:ext cx="28716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3" name="Google Shape;33;p9"/>
          <p:cNvSpPr txBox="1"/>
          <p:nvPr>
            <p:ph idx="2" type="body"/>
          </p:nvPr>
        </p:nvSpPr>
        <p:spPr>
          <a:xfrm>
            <a:off x="4703375" y="909600"/>
            <a:ext cx="3468900" cy="3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" name="Google Shape;34;p9"/>
          <p:cNvSpPr txBox="1"/>
          <p:nvPr>
            <p:ph type="title"/>
          </p:nvPr>
        </p:nvSpPr>
        <p:spPr>
          <a:xfrm>
            <a:off x="938500" y="445025"/>
            <a:ext cx="32238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0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6"/>
          <p:cNvSpPr txBox="1"/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5000"/>
              <a:t>WOLO</a:t>
            </a:r>
            <a:endParaRPr sz="5000"/>
          </a:p>
        </p:txBody>
      </p:sp>
      <p:sp>
        <p:nvSpPr>
          <p:cNvPr id="159" name="Google Shape;159;p36"/>
          <p:cNvSpPr txBox="1"/>
          <p:nvPr>
            <p:ph idx="1" type="subTitle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Alex Gutierrez Ozcoz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Miquel Barredo Lacosta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7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Sobre WOLO</a:t>
            </a:r>
            <a:endParaRPr/>
          </a:p>
        </p:txBody>
      </p:sp>
      <p:sp>
        <p:nvSpPr>
          <p:cNvPr id="165" name="Google Shape;165;p37"/>
          <p:cNvSpPr txBox="1"/>
          <p:nvPr>
            <p:ph idx="1" type="body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Fácil de usar</a:t>
            </a:r>
            <a:br>
              <a:rPr lang="es"/>
            </a:br>
            <a:br>
              <a:rPr lang="es"/>
            </a:br>
            <a:br>
              <a:rPr lang="es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Seguro</a:t>
            </a:r>
            <a:br>
              <a:rPr lang="es"/>
            </a:br>
            <a:br>
              <a:rPr lang="es"/>
            </a:br>
            <a:br>
              <a:rPr lang="es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Accesible para todos los usuarios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8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Página web</a:t>
            </a:r>
            <a:endParaRPr/>
          </a:p>
        </p:txBody>
      </p:sp>
      <p:sp>
        <p:nvSpPr>
          <p:cNvPr id="171" name="Google Shape;171;p38"/>
          <p:cNvSpPr txBox="1"/>
          <p:nvPr>
            <p:ph idx="1" type="body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Sobre nuestra página web</a:t>
            </a:r>
            <a:br>
              <a:rPr lang="es"/>
            </a:br>
            <a:br>
              <a:rPr lang="es"/>
            </a:br>
            <a:br>
              <a:rPr lang="es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Diferentes productos disponibles</a:t>
            </a:r>
            <a:br>
              <a:rPr lang="es"/>
            </a:br>
            <a:br>
              <a:rPr lang="es"/>
            </a:b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9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Competencia</a:t>
            </a:r>
            <a:endParaRPr/>
          </a:p>
        </p:txBody>
      </p:sp>
      <p:sp>
        <p:nvSpPr>
          <p:cNvPr id="177" name="Google Shape;177;p39"/>
          <p:cNvSpPr txBox="1"/>
          <p:nvPr>
            <p:ph idx="1" type="body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Poca competencia en el sector</a:t>
            </a:r>
            <a:br>
              <a:rPr lang="es"/>
            </a:br>
            <a:br>
              <a:rPr lang="es"/>
            </a:br>
            <a:br>
              <a:rPr lang="es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Ningún producto propietario</a:t>
            </a:r>
            <a:br>
              <a:rPr lang="es"/>
            </a:br>
            <a:br>
              <a:rPr lang="es"/>
            </a:br>
            <a:br>
              <a:rPr lang="es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Fácil sustitución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0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Conclusión</a:t>
            </a:r>
            <a:endParaRPr/>
          </a:p>
        </p:txBody>
      </p:sp>
      <p:sp>
        <p:nvSpPr>
          <p:cNvPr id="183" name="Google Shape;183;p40"/>
          <p:cNvSpPr txBox="1"/>
          <p:nvPr>
            <p:ph idx="1" type="body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Esperamos que os haya gustado</a:t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